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66" r:id="rId8"/>
    <p:sldId id="259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2nd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secondo sprint goal è stato soddisfatto</a:t>
            </a:r>
            <a:r>
              <a:rPr lang="it-IT" sz="3200" dirty="0"/>
              <a:t>: «Implementazione delle funzionalità di manipolazione dello stack, dell'utilizzo di variabili per lo storage temporaneo di risultati e l'inizio della predisposizione della calcolatrice ad accettare operazioni definite dall'utente»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3rd sprint 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Implementazione delle funzionalità per permette l'inserimento, la modifica, la cancellazione, il salvataggio su file, la lettura da file e l'utilizzo di operazioni custom dell'utente. Implementazione delle funzionalità che permettono all'utente di salvare lo stato corrente delle variabili e di ripristinarlo in un secondo momento.</a:t>
            </a:r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UML DIAGRAM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E6EB8"/>
          </a:solidFill>
          <a:ln w="38100" cap="rnd">
            <a:solidFill>
              <a:srgbClr val="EE6EB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parete, parecchi&#10;&#10;Descrizione generata automaticamente">
            <a:extLst>
              <a:ext uri="{FF2B5EF4-FFF2-40B4-BE49-F238E27FC236}">
                <a16:creationId xmlns:a16="http://schemas.microsoft.com/office/drawing/2014/main" id="{537206FC-CB4D-40B8-B875-EACACDE30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3" y="267272"/>
            <a:ext cx="5783364" cy="65907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C79A170-2C1D-47E1-8BF1-20D6CF18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3" y="4116996"/>
            <a:ext cx="4050188" cy="584541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BDD0B2E-3F87-403A-8875-813431265227}"/>
              </a:ext>
            </a:extLst>
          </p:cNvPr>
          <p:cNvSpPr/>
          <p:nvPr/>
        </p:nvSpPr>
        <p:spPr>
          <a:xfrm>
            <a:off x="4752975" y="123825"/>
            <a:ext cx="1533525" cy="460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C31367F-262F-4D8B-8D24-BFFD857404E6}"/>
              </a:ext>
            </a:extLst>
          </p:cNvPr>
          <p:cNvSpPr/>
          <p:nvPr/>
        </p:nvSpPr>
        <p:spPr>
          <a:xfrm>
            <a:off x="10029825" y="6686550"/>
            <a:ext cx="726232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66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F93724-A0C4-4FB3-A94A-7D71016FAF1A}"/>
              </a:ext>
            </a:extLst>
          </p:cNvPr>
          <p:cNvSpPr txBox="1"/>
          <p:nvPr/>
        </p:nvSpPr>
        <p:spPr>
          <a:xfrm>
            <a:off x="8543925" y="2173185"/>
            <a:ext cx="280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b="1" dirty="0"/>
              <a:t>Speed </a:t>
            </a:r>
            <a:r>
              <a:rPr lang="it-IT" sz="3200" b="1" dirty="0" err="1"/>
              <a:t>redefinition</a:t>
            </a:r>
            <a:r>
              <a:rPr lang="it-IT" sz="3200" b="1" dirty="0"/>
              <a:t> </a:t>
            </a:r>
            <a:r>
              <a:rPr lang="it-IT" sz="3200" dirty="0"/>
              <a:t>for the </a:t>
            </a:r>
            <a:r>
              <a:rPr lang="it-IT" sz="3200" dirty="0" err="1"/>
              <a:t>next</a:t>
            </a:r>
            <a:r>
              <a:rPr lang="it-IT" sz="3200" dirty="0"/>
              <a:t> sprint: </a:t>
            </a:r>
            <a:r>
              <a:rPr lang="it-IT" sz="3200" b="1" dirty="0"/>
              <a:t>27</a:t>
            </a:r>
            <a:r>
              <a:rPr lang="it-IT" sz="3200" dirty="0"/>
              <a:t> story points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E88D107-D073-490B-B3F2-37C9E8936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9087"/>
            <a:ext cx="7705725" cy="4705997"/>
          </a:xfrm>
        </p:spPr>
      </p:pic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2C0E9E8-A204-4230-8AAD-6C7FD43C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33" y="2162204"/>
            <a:ext cx="7825107" cy="396237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C59EDE-D834-4631-B5EA-AC18129E0126}"/>
              </a:ext>
            </a:extLst>
          </p:cNvPr>
          <p:cNvSpPr txBox="1"/>
          <p:nvPr/>
        </p:nvSpPr>
        <p:spPr>
          <a:xfrm>
            <a:off x="9163050" y="2447925"/>
            <a:ext cx="23342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Alberto: 7 story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Alessandro: 6 story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Eugenio: 7 story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Paola: 6 story points</a:t>
            </a:r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003317"/>
              </p:ext>
            </p:extLst>
          </p:nvPr>
        </p:nvGraphicFramePr>
        <p:xfrm>
          <a:off x="838200" y="1690688"/>
          <a:ext cx="4733924" cy="518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1469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12231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00224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643889">
                <a:tc>
                  <a:txBody>
                    <a:bodyPr/>
                    <a:lstStyle/>
                    <a:p>
                      <a:r>
                        <a:rPr lang="it-IT" sz="2400" dirty="0"/>
                        <a:t>Story Points </a:t>
                      </a:r>
                      <a:r>
                        <a:rPr lang="it-IT" sz="2400" dirty="0" err="1"/>
                        <a:t>planned</a:t>
                      </a:r>
                      <a:endParaRPr lang="it-IT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412927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2-0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2-0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2-5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3-5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Singleton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con il Product Backlog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</a:t>
            </a:r>
            <a:r>
              <a:rPr lang="en-US" sz="2800" dirty="0" err="1"/>
              <a:t>numero</a:t>
            </a:r>
            <a:r>
              <a:rPr lang="en-US" sz="2800" dirty="0"/>
              <a:t> di operandi per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r>
              <a:rPr lang="en-US" sz="2800" dirty="0"/>
              <a:t> </a:t>
            </a:r>
            <a:r>
              <a:rPr lang="en-US" sz="2800" dirty="0" err="1"/>
              <a:t>nello</a:t>
            </a:r>
            <a:r>
              <a:rPr lang="en-US" sz="2800" dirty="0"/>
              <a:t>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Divisione</a:t>
            </a:r>
            <a:r>
              <a:rPr lang="en-US" sz="2800" dirty="0"/>
              <a:t> </a:t>
            </a:r>
            <a:r>
              <a:rPr lang="en-US" sz="2800" dirty="0" err="1"/>
              <a:t>della</a:t>
            </a:r>
            <a:r>
              <a:rPr lang="en-US" sz="2800" dirty="0"/>
              <a:t> user story 4 – 4 in </a:t>
            </a:r>
            <a:r>
              <a:rPr lang="en-US" sz="2800" dirty="0" err="1"/>
              <a:t>più</a:t>
            </a:r>
            <a:r>
              <a:rPr lang="en-US" sz="2800" dirty="0"/>
              <a:t> user stories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EE5ED8D6-1E97-4C04-8927-CB5FC2BD7403}"/>
              </a:ext>
            </a:extLst>
          </p:cNvPr>
          <p:cNvSpPr/>
          <p:nvPr/>
        </p:nvSpPr>
        <p:spPr>
          <a:xfrm>
            <a:off x="188206" y="238539"/>
            <a:ext cx="2674264" cy="7951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" y="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7240470" y="366396"/>
            <a:ext cx="23254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più spesso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Maggiore attenzione nella review dei test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778EF4-5107-4DC4-B039-C43D48AB1850}"/>
              </a:ext>
            </a:extLst>
          </p:cNvPr>
          <p:cNvSpPr txBox="1"/>
          <p:nvPr/>
        </p:nvSpPr>
        <p:spPr>
          <a:xfrm>
            <a:off x="4770878" y="5288340"/>
            <a:ext cx="36593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Burndown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subito nel prossimo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a programmare gli orari lavorativi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01CE6C-D7D9-4BD5-8678-6FECE0BD466C}"/>
              </a:ext>
            </a:extLst>
          </p:cNvPr>
          <p:cNvSpPr txBox="1"/>
          <p:nvPr/>
        </p:nvSpPr>
        <p:spPr>
          <a:xfrm>
            <a:off x="2657799" y="1474391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Meeting troppo lunghi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1D8C76-4273-4666-B414-94E08DBA633D}"/>
              </a:ext>
            </a:extLst>
          </p:cNvPr>
          <p:cNvSpPr txBox="1"/>
          <p:nvPr/>
        </p:nvSpPr>
        <p:spPr>
          <a:xfrm>
            <a:off x="1375807" y="3906079"/>
            <a:ext cx="2563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Discutere su funzionalità non richieste dall’utente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</TotalTime>
  <Words>322</Words>
  <Application>Microsoft Office PowerPoint</Application>
  <PresentationFormat>Widescreen</PresentationFormat>
  <Paragraphs>68</Paragraphs>
  <Slides>8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2nd Sprint Release</vt:lpstr>
      <vt:lpstr>3rd sprint goal</vt:lpstr>
      <vt:lpstr>UML DIAGRAM</vt:lpstr>
      <vt:lpstr>Sprint backlog</vt:lpstr>
      <vt:lpstr>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67</cp:revision>
  <dcterms:created xsi:type="dcterms:W3CDTF">2021-11-20T11:23:44Z</dcterms:created>
  <dcterms:modified xsi:type="dcterms:W3CDTF">2021-12-04T16:21:41Z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